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I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08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492" y="3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52D4AE-9238-2158-0A02-CA521C0EC2B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L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0375798-A401-FC2E-5994-149C5E1C26D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1D3887-5D9A-0725-F628-5313318616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89602-BA5B-4703-A97E-8A412082E871}" type="datetimeFigureOut">
              <a:rPr lang="en-IL" smtClean="0"/>
              <a:t>23/03/2026</a:t>
            </a:fld>
            <a:endParaRPr lang="en-I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6200B9-CEFA-5392-43A9-011C05CC17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8ED023-2652-F4B4-6781-FBDE7C068E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D1BB2-8302-4D01-928D-D2DE7C7E96D2}" type="slidenum">
              <a:rPr lang="en-IL" smtClean="0"/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23013061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38BE27-F8CB-5E13-3266-2641509625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B41B754-B2B6-35AC-E5A1-6CF4EC2A1FC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869C74-163F-E3E6-729F-297D981863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89602-BA5B-4703-A97E-8A412082E871}" type="datetimeFigureOut">
              <a:rPr lang="en-IL" smtClean="0"/>
              <a:t>23/03/2026</a:t>
            </a:fld>
            <a:endParaRPr lang="en-I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91F015-1F11-110A-9BE9-3964E7E831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88BE4F-8C90-B45E-8D0D-5D6F9E71CF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D1BB2-8302-4D01-928D-D2DE7C7E96D2}" type="slidenum">
              <a:rPr lang="en-IL" smtClean="0"/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17553688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898FE44-FAC3-F77E-A675-78EA7A8EC6A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589C85A-DA97-4922-74DB-35D3495E39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D0DF51-26E5-285C-2316-19055FF4B8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89602-BA5B-4703-A97E-8A412082E871}" type="datetimeFigureOut">
              <a:rPr lang="en-IL" smtClean="0"/>
              <a:t>23/03/2026</a:t>
            </a:fld>
            <a:endParaRPr lang="en-I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464340-EB62-8359-B538-D6785A145A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8F0874-ACA2-47BD-C4F0-132BB5807D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D1BB2-8302-4D01-928D-D2DE7C7E96D2}" type="slidenum">
              <a:rPr lang="en-IL" smtClean="0"/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24861820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89D6C6-A748-D281-9DA6-2FC626F665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EEE131-4B35-2E87-D8E0-4980AEA9DD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C4ECA1-A8B4-5028-4DEA-ABCD5D96AB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89602-BA5B-4703-A97E-8A412082E871}" type="datetimeFigureOut">
              <a:rPr lang="en-IL" smtClean="0"/>
              <a:t>23/03/2026</a:t>
            </a:fld>
            <a:endParaRPr lang="en-I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22A846-D953-7E7A-D85F-F7BEA2BA2D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A24A14-474A-CBE1-10AA-978B75A8E7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D1BB2-8302-4D01-928D-D2DE7C7E96D2}" type="slidenum">
              <a:rPr lang="en-IL" smtClean="0"/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42671725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3AD002-62F2-4CAE-095E-7957AFD4C9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37D859A-801A-93AA-6279-DDCD298CCB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C2E477-BFFB-E9B3-9C8E-939409CA5E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89602-BA5B-4703-A97E-8A412082E871}" type="datetimeFigureOut">
              <a:rPr lang="en-IL" smtClean="0"/>
              <a:t>23/03/2026</a:t>
            </a:fld>
            <a:endParaRPr lang="en-I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AB0BB6-F78C-D20B-58F8-F062EDA9E2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9E1519-740C-683A-83C0-04414A09A9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D1BB2-8302-4D01-928D-D2DE7C7E96D2}" type="slidenum">
              <a:rPr lang="en-IL" smtClean="0"/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31151033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220865-6EC6-33C6-EF84-66A9267C3C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67A304-B6E2-1D17-A5A3-DDD949B7369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L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47172AD-D178-B2F0-9696-C1120307E00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L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18B3B3-7A09-0E41-8122-7CA24B5913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89602-BA5B-4703-A97E-8A412082E871}" type="datetimeFigureOut">
              <a:rPr lang="en-IL" smtClean="0"/>
              <a:t>23/03/2026</a:t>
            </a:fld>
            <a:endParaRPr lang="en-I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F512F60-A6E5-9109-BAF9-9675850EDC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F7C6085-125D-9DD0-A456-4C4FC2A8FB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D1BB2-8302-4D01-928D-D2DE7C7E96D2}" type="slidenum">
              <a:rPr lang="en-IL" smtClean="0"/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24831132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8D8A8D-5578-57C9-7BAC-A63EF93748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FA198C5-54E1-27E8-C46F-AD8F1476D3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CF968C0-1B9E-F848-6DF4-F277271EA6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L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E7BAF6B-6D1F-0FDB-6351-10653406A87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ED523D2-9599-BEE0-2494-5B47A2F65EE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L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57DE453-BF47-4647-7405-42841D6A4F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89602-BA5B-4703-A97E-8A412082E871}" type="datetimeFigureOut">
              <a:rPr lang="en-IL" smtClean="0"/>
              <a:t>23/03/2026</a:t>
            </a:fld>
            <a:endParaRPr lang="en-IL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0482F25-E22F-94D4-DE8A-5370A72A36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L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D525AB0-B0DB-D9D8-F19B-2D0D4F8E8B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D1BB2-8302-4D01-928D-D2DE7C7E96D2}" type="slidenum">
              <a:rPr lang="en-IL" smtClean="0"/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22637466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D2F782-14B9-08E9-C64C-FE14CE6ED6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L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8A8BEF8-66AA-3D27-662D-CB87A1FA38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89602-BA5B-4703-A97E-8A412082E871}" type="datetimeFigureOut">
              <a:rPr lang="en-IL" smtClean="0"/>
              <a:t>23/03/2026</a:t>
            </a:fld>
            <a:endParaRPr lang="en-IL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99C97E8-AA7C-1D12-5E65-B56BABA64E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L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62DB7DF-365C-E697-C2AC-C4EC170111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D1BB2-8302-4D01-928D-D2DE7C7E96D2}" type="slidenum">
              <a:rPr lang="en-IL" smtClean="0"/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10032746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7036CBF-441A-C279-EF5F-4049B677A0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89602-BA5B-4703-A97E-8A412082E871}" type="datetimeFigureOut">
              <a:rPr lang="en-IL" smtClean="0"/>
              <a:t>23/03/2026</a:t>
            </a:fld>
            <a:endParaRPr lang="en-IL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918D71F-B9AD-BEF7-B3E4-3B3D28FB6C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L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00CB7F7-9E7F-8C38-0393-A944D04E8F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D1BB2-8302-4D01-928D-D2DE7C7E96D2}" type="slidenum">
              <a:rPr lang="en-IL" smtClean="0"/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24669825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F741F2-913D-1F1C-D89B-8413F054B9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C380E9-B064-96A2-78E0-921C18670C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F83E0A4-B138-430C-C4E4-CF6803666D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5F8B42A-E788-A98C-D714-C23EB6487F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89602-BA5B-4703-A97E-8A412082E871}" type="datetimeFigureOut">
              <a:rPr lang="en-IL" smtClean="0"/>
              <a:t>23/03/2026</a:t>
            </a:fld>
            <a:endParaRPr lang="en-I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6DA8171-756F-EECE-1A00-52D7803487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4AC41FD-42E4-61CC-A424-9805A97846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D1BB2-8302-4D01-928D-D2DE7C7E96D2}" type="slidenum">
              <a:rPr lang="en-IL" smtClean="0"/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28393316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EC93EB-4D44-48AF-AF75-E47314CFA8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L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9F16E42-83A9-BCA4-F128-6444786BD14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D97B6FB-4259-02CB-7B47-D318432B7C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7249931-9E97-44B1-B715-394A604760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89602-BA5B-4703-A97E-8A412082E871}" type="datetimeFigureOut">
              <a:rPr lang="en-IL" smtClean="0"/>
              <a:t>23/03/2026</a:t>
            </a:fld>
            <a:endParaRPr lang="en-I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6A4022A-D206-CF5A-2E17-1FD2BC26F4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796CD61-CDF8-C67F-59F1-B07C725B34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D1BB2-8302-4D01-928D-D2DE7C7E96D2}" type="slidenum">
              <a:rPr lang="en-IL" smtClean="0"/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31730595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1DCDC6B-2A62-7DE6-9977-37C8C0B13D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F03DBA2-819D-0FD7-6292-3AC495B418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337044-7FF4-F8B9-07FA-50A6E0C3BF8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D689602-BA5B-4703-A97E-8A412082E871}" type="datetimeFigureOut">
              <a:rPr lang="en-IL" smtClean="0"/>
              <a:t>23/03/2026</a:t>
            </a:fld>
            <a:endParaRPr lang="en-I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DA73C1-582C-4DD0-B97B-329CD205A07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I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63E2DD-E44B-329C-FF78-455A40CDA44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F5D1BB2-8302-4D01-928D-D2DE7C7E96D2}" type="slidenum">
              <a:rPr lang="en-IL" smtClean="0"/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3988572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I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github.com/ronenabra/HDP-reference-architecture-v2-public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C11598-CEA2-D257-CF0B-403B1023833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PCM Architecture</a:t>
            </a:r>
            <a:endParaRPr lang="en-IL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0562E18-8BF1-B8A8-0876-BE37400D440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27272446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7B505B7E-7884-635E-3DEA-16E7B16B0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2000" cy="67203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83815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837456-1C36-8292-5BFC-4BBE703E68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7291D628-2FD6-4BE8-9C21-D4CBFD60ECA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21364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9917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8CEC08-04A7-E3E3-F021-38F2BB61D6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17641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HDP reference architecture v2 - OSS	</a:t>
            </a:r>
            <a:br>
              <a:rPr lang="en-US" dirty="0"/>
            </a:br>
            <a:r>
              <a:rPr lang="en-US" sz="3100" dirty="0">
                <a:hlinkClick r:id="rId2"/>
              </a:rPr>
              <a:t>https://github.com/ronenabra/HDP-reference-architecture-v2-public</a:t>
            </a:r>
            <a:endParaRPr lang="en-IL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17DF188-A966-8F41-D0B2-758A5042BD1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86562" y="1381062"/>
            <a:ext cx="5373775" cy="519287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0951228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</TotalTime>
  <Words>19</Words>
  <Application>Microsoft Office PowerPoint</Application>
  <PresentationFormat>Widescreen</PresentationFormat>
  <Paragraphs>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Aptos</vt:lpstr>
      <vt:lpstr>Aptos Display</vt:lpstr>
      <vt:lpstr>Arial</vt:lpstr>
      <vt:lpstr>Office Theme</vt:lpstr>
      <vt:lpstr>PCM Architecture</vt:lpstr>
      <vt:lpstr>PowerPoint Presentation</vt:lpstr>
      <vt:lpstr>PowerPoint Presentation</vt:lpstr>
      <vt:lpstr>HDP reference architecture v2 - OSS  https://github.com/ronenabra/HDP-reference-architecture-v2-public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Ronen Abramov</dc:creator>
  <cp:lastModifiedBy>Ronen Abramov</cp:lastModifiedBy>
  <cp:revision>1</cp:revision>
  <dcterms:created xsi:type="dcterms:W3CDTF">2026-03-23T07:00:54Z</dcterms:created>
  <dcterms:modified xsi:type="dcterms:W3CDTF">2026-03-23T09:10:56Z</dcterms:modified>
</cp:coreProperties>
</file>